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60B3D-AC3A-A19C-7324-25DC98547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9FCC3-9312-0F43-364B-44F595086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58461-E429-2ACB-6D86-D18A9F447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2B232-2E5A-39C0-239C-484AE5939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A8593-B574-7C60-0274-2ADC83B4B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652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EC569-6E75-A4D1-C2BA-5042DAE44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DC0D7E-6479-0E14-37EF-C818372606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501ED-2785-3117-33D3-DA22BA309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CB898-B593-AD95-B148-C9575180D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94153-6CCF-0517-BD36-406B0DCC0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2186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C1B350-01FE-0355-C262-E3BE9FEA65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EC43D3-AE45-1925-0525-3BE5480A9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C4026-780E-5BD5-316E-93E3A7469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1D793-1E1C-29DE-D22E-C48784AE7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14057-91C7-E400-5642-6985AD917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288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E2D85-E2B1-A915-A320-F1745086C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3CE44-EF6A-9E84-CBCD-DC9603834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3CDD7-6129-B4A9-883A-A0A35B9AA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BAA35-CC7D-806D-877A-1274ED628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24362-8EBD-9A04-6926-2FDF95A3F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5197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FF550-44F1-257A-1604-D9B429694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34778-B5FA-E09B-9CEE-52530D185D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B679F-3874-D342-1A21-06E00C334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0CB92-E1C6-3182-AB30-EA9546527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5B1C43-E276-8F14-F91A-9A44330CD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294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B1D3A-28D7-D9FE-A865-DAD77E56C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C2874-AAD8-F2B3-B302-55D6AEB0FF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C32093-15F3-E976-5139-F7EC716B1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F589C-6865-EAE6-0E53-1B1FB05C5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7E402D-C99B-5C97-F49C-C68E473E6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3A59D-C36F-09D0-FBEA-48AF995A7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7231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EB5AF-0926-2E32-9C6D-666411013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5E6B8-9556-6E0B-0588-AF56CD112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9516A-2D85-A903-C72A-0CC5B5CCB9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E73951-24A1-17E7-F80E-BE33A3438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F7DA59-0387-5973-1EDE-7CE2D510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24E78C-FA0F-5E53-7FF5-55B8099E4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A1C116-B75A-F0E5-52C0-4F2E93BF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B346EC-0B31-CCFA-A9E7-E04857F80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849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F86A6-67F7-E6BF-9370-502EE02AC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305C9E-51BA-6BF4-49F7-1B361D55F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6AD144-EFAA-9D15-3CE5-C0B70519C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753A46-B7FB-82C0-9355-5A7676DD4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4380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1CB7A8-4662-15A8-8AD0-164052ACB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0709AB-691A-D27A-3404-4BD94D1FE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30005-DB8A-4E34-A17E-C7EBC86E9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2567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8424C-65AA-B257-AB91-0F2E9A23F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1C0F7-2983-5EAC-4BB6-EEE6C7576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6FB96-E5B4-6B64-71BD-518F9536B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561C94-1AB0-6AEB-642A-70B347DBB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00467F-629D-FF59-E568-799968B0C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2DF62-BAFE-17A5-CDA1-DBDE4ACA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622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223C1-FF2E-ADA2-8DCA-07DEC1FFE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D7EAF7-13D8-5F32-D06E-FA5414B53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770794-BEDC-794A-A58D-33BA8D9F8C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1E5E8-F1D9-857D-CFE1-150A7DBBE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F82B1-5750-84A3-603B-C2674ED9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CF00C8-9C95-6165-E5C0-CE3E069DA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9014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B6E571-5934-7356-D5A3-19E315C7A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954C9-D868-41DB-051C-71BC5E46E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65753-6638-2696-9CB0-60A2EDE6F4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E15DC-A19D-4630-AC57-C1C26061C762}" type="datetimeFigureOut">
              <a:rPr lang="en-IN" smtClean="0"/>
              <a:t>24-12-2025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1ADAC-A99F-E598-0FB3-7B5BEB3A42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57A49-7B86-69AB-DA6A-7974DB8C59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FC6B3-7EA1-46C0-930C-8D8BD4E1A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8043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6A35CA-A914-FB1B-D596-84970DF9F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498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265CFB-1A3E-0820-5704-66B603207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534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02B138-C4EE-358D-D216-6DA52E438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017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AE0A2A-16CD-468A-D94F-4670CE253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84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A23BB4-2814-6341-03F8-6B6061C459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3DFE7E-8178-4D99-BD68-9465590F93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1ABDFF-F92A-313C-1E0C-335FBE5A70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374823-1767-1F79-9B62-A34E042582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BD74A0-06DC-A7BB-CBFD-D1BAEE9CEB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C53974-0869-14CD-02D8-1D0360D834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B60AE0E-25B6-5950-0C45-3CB8AEA1C4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57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B34C7E-45A2-677D-C815-A940E4C33F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70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155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AC82F2-D03D-37BD-FFC5-10A9DE1FC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939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C2AD6-9C11-07FD-BA22-955F023BC6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013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D4BA01-38EE-2C7E-629F-07C31ED4B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705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40095A-6A66-C49F-E32A-37CF3A46CD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33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5840C8-72EF-6C44-E962-E61F5A45D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089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82DE3C-115E-D8A9-0918-132CCFB2E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35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77A13D-5C85-75CB-CF43-6339F2FDED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6B7166-9243-FB5C-7E8A-3ED6F8AA1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6990DD-ACF9-5C96-98AC-8A7092F25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801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4F00BF-3AC0-F09B-BFA1-1A393AE69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84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575B24-1DA5-8723-0DEF-A78DC3FD2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05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2D331C-613A-D9B8-A4AE-DE8AAE942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1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1B4D17-49A6-0696-590E-E772073F3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92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F8B021-8099-6821-E31E-A00E03128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" y="0"/>
            <a:ext cx="12174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92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9CD962-399B-E5EE-1834-CAA8C2C30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"/>
            <a:ext cx="12192000" cy="68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25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Anish Naik</dc:creator>
  <cp:lastModifiedBy>Anish Naik</cp:lastModifiedBy>
  <cp:revision>1</cp:revision>
  <dcterms:created xsi:type="dcterms:W3CDTF">2025-12-24T08:19:35Z</dcterms:created>
  <dcterms:modified xsi:type="dcterms:W3CDTF">2025-12-24T08:24:15Z</dcterms:modified>
</cp:coreProperties>
</file>

<file path=docProps/thumbnail.jpeg>
</file>